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eb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293A1BD0-CDB2-4258-BDAF-A5989EBB2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027" y="172547"/>
            <a:ext cx="10515600" cy="13255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474773BF-66EE-45CD-B6B1-9E332A26D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4027" y="1703903"/>
            <a:ext cx="7001773" cy="4525963"/>
          </a:xfrm>
        </p:spPr>
        <p:txBody>
          <a:bodyPr/>
          <a:lstStyle/>
          <a:p>
            <a:r>
              <a:rPr lang="fr-FR" dirty="0"/>
              <a:t>J’écoute attentivement l’histoire du personnage…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2320BBC-4400-4BE1-9899-129F3CABE7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435" y="1334571"/>
            <a:ext cx="2563919" cy="384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5B9E87C-1D52-49E9-ACA5-2F7B9D0D1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2473" y="392840"/>
            <a:ext cx="7848872" cy="657994"/>
          </a:xfrm>
        </p:spPr>
        <p:txBody>
          <a:bodyPr>
            <a:normAutofit/>
          </a:bodyPr>
          <a:lstStyle/>
          <a:p>
            <a:r>
              <a:rPr lang="fr-FR" sz="4000" b="1" dirty="0"/>
              <a:t>Autour du mot 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9E92C483-DD39-41E1-ABF5-AD4474EBEA16}"/>
              </a:ext>
            </a:extLst>
          </p:cNvPr>
          <p:cNvSpPr txBox="1">
            <a:spLocks/>
          </p:cNvSpPr>
          <p:nvPr/>
        </p:nvSpPr>
        <p:spPr>
          <a:xfrm>
            <a:off x="1393925" y="1167143"/>
            <a:ext cx="3910957" cy="521473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500" dirty="0"/>
              <a:t>Enrichir et compléter la fiche synthèse. 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V5 Je groupe des mots par champ</a:t>
            </a:r>
          </a:p>
        </p:txBody>
      </p:sp>
      <p:pic>
        <p:nvPicPr>
          <p:cNvPr id="10" name="Picture 10" descr="Caravan, Vacations, Car, Trailer">
            <a:extLst>
              <a:ext uri="{FF2B5EF4-FFF2-40B4-BE49-F238E27FC236}">
                <a16:creationId xmlns:a16="http://schemas.microsoft.com/office/drawing/2014/main" id="{AF4AB61E-C6C6-450C-B5D2-CE08584BF8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6866">
            <a:off x="7984090" y="3345218"/>
            <a:ext cx="1595461" cy="104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Castle, Medieval, Building, Roof, Tower">
            <a:extLst>
              <a:ext uri="{FF2B5EF4-FFF2-40B4-BE49-F238E27FC236}">
                <a16:creationId xmlns:a16="http://schemas.microsoft.com/office/drawing/2014/main" id="{230F6D39-CD2F-4190-AA55-2D13442C0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2137">
            <a:off x="5424195" y="4477596"/>
            <a:ext cx="2317427" cy="191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ouse, Residence, Blue, House, House">
            <a:extLst>
              <a:ext uri="{FF2B5EF4-FFF2-40B4-BE49-F238E27FC236}">
                <a16:creationId xmlns:a16="http://schemas.microsoft.com/office/drawing/2014/main" id="{AE311EBC-71CC-41B8-9816-9E896B308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0293">
            <a:off x="5472358" y="560328"/>
            <a:ext cx="1713799" cy="126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ousing, Buildings, City">
            <a:extLst>
              <a:ext uri="{FF2B5EF4-FFF2-40B4-BE49-F238E27FC236}">
                <a16:creationId xmlns:a16="http://schemas.microsoft.com/office/drawing/2014/main" id="{B21D665C-0689-449B-9A69-E33149A35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8583">
            <a:off x="7610292" y="500437"/>
            <a:ext cx="2180608" cy="218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Igloo, Eskimo, Eskimo House, House">
            <a:extLst>
              <a:ext uri="{FF2B5EF4-FFF2-40B4-BE49-F238E27FC236}">
                <a16:creationId xmlns:a16="http://schemas.microsoft.com/office/drawing/2014/main" id="{76A40D9D-2DEE-49C4-8060-0289ED857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245" y="2708636"/>
            <a:ext cx="1744414" cy="129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Camping, Tent, Vacancy">
            <a:extLst>
              <a:ext uri="{FF2B5EF4-FFF2-40B4-BE49-F238E27FC236}">
                <a16:creationId xmlns:a16="http://schemas.microsoft.com/office/drawing/2014/main" id="{7BB797B3-688D-4B83-BE28-B3A5A08CC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1471">
            <a:off x="7548573" y="4805946"/>
            <a:ext cx="2012487" cy="103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Village, Landscape, Houses, Aerial View">
            <a:extLst>
              <a:ext uri="{FF2B5EF4-FFF2-40B4-BE49-F238E27FC236}">
                <a16:creationId xmlns:a16="http://schemas.microsoft.com/office/drawing/2014/main" id="{16DCF352-D4D5-4D9D-B3D7-CF3362E19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953" y="3033761"/>
            <a:ext cx="3073680" cy="204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48</Words>
  <Application>Microsoft Office PowerPoint</Application>
  <PresentationFormat>Grand écran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Autour du mot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2021-08-21T19:55:47Z</dcterms:modified>
</cp:coreProperties>
</file>